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65" r:id="rId11"/>
    <p:sldId id="270" r:id="rId12"/>
    <p:sldId id="27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931F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jpeg"/><Relationship Id="rId7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43.jpe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8.jpeg"/><Relationship Id="rId5" Type="http://schemas.openxmlformats.org/officeDocument/2006/relationships/image" Target="../media/image37.png"/><Relationship Id="rId10" Type="http://schemas.openxmlformats.org/officeDocument/2006/relationships/image" Target="../media/image47.jpeg"/><Relationship Id="rId4" Type="http://schemas.openxmlformats.org/officeDocument/2006/relationships/image" Target="../media/image30.png"/><Relationship Id="rId9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3405"/>
              </p:ext>
            </p:extLst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9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8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00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6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12828"/>
              </p:ext>
            </p:extLst>
          </p:nvPr>
        </p:nvGraphicFramePr>
        <p:xfrm>
          <a:off x="1048046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45560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90712" y="4053619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6221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4015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2" y="3166375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4" y="3166375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1" y="3166375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6" y="3166375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3874690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6" y="3874690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8" y="3869957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3869957"/>
            <a:ext cx="329839" cy="3298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1" y="3628898"/>
            <a:ext cx="216858" cy="216858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482180" y="3483200"/>
            <a:ext cx="370430" cy="362556"/>
            <a:chOff x="518040" y="3393550"/>
            <a:chExt cx="370430" cy="362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" y="3539248"/>
              <a:ext cx="216858" cy="21685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40" y="3393550"/>
              <a:ext cx="214091" cy="214091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53" y="3480433"/>
            <a:ext cx="216858" cy="216858"/>
          </a:xfrm>
          <a:prstGeom prst="rect">
            <a:avLst/>
          </a:prstGeom>
        </p:spPr>
      </p:pic>
      <p:pic>
        <p:nvPicPr>
          <p:cNvPr id="79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312213" y="4031771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29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6876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0137"/>
              </p:ext>
            </p:extLst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8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55950"/>
              </p:ext>
            </p:extLst>
          </p:nvPr>
        </p:nvGraphicFramePr>
        <p:xfrm>
          <a:off x="8678961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667510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202097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135208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735542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5" y="3624646"/>
            <a:ext cx="214091" cy="21409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2" y="3470510"/>
            <a:ext cx="216858" cy="2168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4" y="3616208"/>
            <a:ext cx="216858" cy="21685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00" y="3470510"/>
            <a:ext cx="214091" cy="2140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9" y="3616208"/>
            <a:ext cx="214091" cy="2140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6" y="3462072"/>
            <a:ext cx="216858" cy="216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1" y="3605402"/>
            <a:ext cx="216858" cy="2168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53" y="3456937"/>
            <a:ext cx="216858" cy="216858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2266"/>
              </p:ext>
            </p:extLst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6714"/>
              </p:ext>
            </p:extLst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231338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727203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207448" y="3628898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697074" y="3628898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233752" y="4204529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727202" y="4204529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207448" y="4199796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701427" y="4199796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231338" y="2951427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727203" y="2951427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1994455" y="2951427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1994455" y="2951427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2" idx="2"/>
            <a:endCxn id="75" idx="3"/>
          </p:cNvCxnSpPr>
          <p:nvPr/>
        </p:nvCxnSpPr>
        <p:spPr>
          <a:xfrm flipH="1">
            <a:off x="852610" y="3628898"/>
            <a:ext cx="378728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53" idx="0"/>
          </p:cNvCxnSpPr>
          <p:nvPr/>
        </p:nvCxnSpPr>
        <p:spPr>
          <a:xfrm flipH="1">
            <a:off x="409963" y="3906414"/>
            <a:ext cx="96631" cy="147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62" idx="2"/>
            <a:endCxn id="77" idx="3"/>
          </p:cNvCxnSpPr>
          <p:nvPr/>
        </p:nvCxnSpPr>
        <p:spPr>
          <a:xfrm flipH="1" flipV="1">
            <a:off x="696271" y="3590246"/>
            <a:ext cx="535067" cy="38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87770"/>
              </p:ext>
            </p:extLst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6758"/>
              </p:ext>
            </p:extLst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76978"/>
              </p:ext>
            </p:extLst>
          </p:nvPr>
        </p:nvGraphicFramePr>
        <p:xfrm>
          <a:off x="179329" y="4148039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graphicFrame>
        <p:nvGraphicFramePr>
          <p:cNvPr id="174" name="Table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581"/>
              </p:ext>
            </p:extLst>
          </p:nvPr>
        </p:nvGraphicFramePr>
        <p:xfrm>
          <a:off x="3199300" y="4139074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cxnSp>
        <p:nvCxnSpPr>
          <p:cNvPr id="175" name="Straight Arrow Connector 174"/>
          <p:cNvCxnSpPr>
            <a:stCxn id="59" idx="2"/>
            <a:endCxn id="76" idx="1"/>
          </p:cNvCxnSpPr>
          <p:nvPr/>
        </p:nvCxnSpPr>
        <p:spPr>
          <a:xfrm>
            <a:off x="2697074" y="3628898"/>
            <a:ext cx="376347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59" idx="2"/>
            <a:endCxn id="78" idx="1"/>
          </p:cNvCxnSpPr>
          <p:nvPr/>
        </p:nvCxnSpPr>
        <p:spPr>
          <a:xfrm flipV="1">
            <a:off x="2697074" y="3588862"/>
            <a:ext cx="549979" cy="40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79" idx="0"/>
          </p:cNvCxnSpPr>
          <p:nvPr/>
        </p:nvCxnSpPr>
        <p:spPr>
          <a:xfrm>
            <a:off x="3400613" y="3863686"/>
            <a:ext cx="30851" cy="1680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96544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55229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20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59892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15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5171" y="5096055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9192515" y="5098627"/>
            <a:ext cx="815356" cy="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/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/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/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/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20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/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15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9747"/>
              </p:ext>
            </p:extLst>
          </p:nvPr>
        </p:nvGraphicFramePr>
        <p:xfrm>
          <a:off x="107954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24" y="3238090"/>
            <a:ext cx="462523" cy="46252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01" y="3238090"/>
            <a:ext cx="462523" cy="46252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78" y="3238090"/>
            <a:ext cx="462523" cy="46252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8" y="3238090"/>
            <a:ext cx="462523" cy="4625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111878"/>
            <a:ext cx="282320" cy="28232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3700613"/>
            <a:ext cx="282320" cy="28232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530813"/>
            <a:ext cx="282320" cy="282320"/>
          </a:xfrm>
          <a:prstGeom prst="rect">
            <a:avLst/>
          </a:prstGeom>
        </p:spPr>
      </p:pic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08910"/>
              </p:ext>
            </p:extLst>
          </p:nvPr>
        </p:nvGraphicFramePr>
        <p:xfrm>
          <a:off x="488585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238090"/>
            <a:ext cx="462523" cy="4625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238090"/>
            <a:ext cx="462523" cy="46252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238090"/>
            <a:ext cx="462523" cy="462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238090"/>
            <a:ext cx="462523" cy="462523"/>
          </a:xfrm>
          <a:prstGeom prst="rect">
            <a:avLst/>
          </a:prstGeom>
        </p:spPr>
      </p:pic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6371"/>
              </p:ext>
            </p:extLst>
          </p:nvPr>
        </p:nvGraphicFramePr>
        <p:xfrm>
          <a:off x="8669156" y="3700614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238091"/>
            <a:ext cx="462523" cy="46252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238091"/>
            <a:ext cx="462523" cy="46252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238091"/>
            <a:ext cx="462523" cy="46252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238091"/>
            <a:ext cx="462523" cy="462523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113328"/>
            <a:ext cx="282320" cy="28232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3702063"/>
            <a:ext cx="282320" cy="28232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532263"/>
            <a:ext cx="282320" cy="28232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111879"/>
            <a:ext cx="282320" cy="28232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3700614"/>
            <a:ext cx="282320" cy="28232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530814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01823"/>
              </p:ext>
            </p:extLst>
          </p:nvPr>
        </p:nvGraphicFramePr>
        <p:xfrm>
          <a:off x="1453550" y="3278919"/>
          <a:ext cx="3213088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63" y="4170210"/>
            <a:ext cx="282320" cy="282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8" y="4177448"/>
            <a:ext cx="282320" cy="282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4170210"/>
            <a:ext cx="282320" cy="28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0" y="2808348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2" y="2816396"/>
            <a:ext cx="462523" cy="4625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2" y="2824803"/>
            <a:ext cx="462523" cy="462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14" y="2816396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39624"/>
              </p:ext>
            </p:extLst>
          </p:nvPr>
        </p:nvGraphicFramePr>
        <p:xfrm>
          <a:off x="1452438" y="4487451"/>
          <a:ext cx="3214200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55735"/>
              </p:ext>
            </p:extLst>
          </p:nvPr>
        </p:nvGraphicFramePr>
        <p:xfrm>
          <a:off x="1452438" y="1933512"/>
          <a:ext cx="3214200" cy="6199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+ 4</a:t>
                      </a:r>
                      <a:r>
                        <a:rPr lang="en-US" sz="1200" b="0" baseline="0" dirty="0" smtClean="0"/>
                        <a:t> + 5 + 10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 + 8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 + 3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6.25</a:t>
                      </a:r>
                      <a:endParaRPr lang="en-US" sz="16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5</a:t>
                      </a:r>
                      <a:endParaRPr lang="en-US" sz="16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4.75</a:t>
                      </a:r>
                      <a:endParaRPr lang="en-US" sz="16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3" y="1520333"/>
            <a:ext cx="528944" cy="3516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5" y="1520333"/>
            <a:ext cx="528446" cy="3516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0" y="1520333"/>
            <a:ext cx="528446" cy="351633"/>
          </a:xfrm>
          <a:prstGeom prst="rect">
            <a:avLst/>
          </a:prstGeom>
        </p:spPr>
      </p:pic>
      <p:pic>
        <p:nvPicPr>
          <p:cNvPr id="2052" name="Picture 4" descr="https://d2mxuefqeaa7sj.cloudfront.net/s_D45AC11AB6E2ADEDC867B6B5A471ED5793D91F2706D9F30BF34F363E35956FBF_1512173367650_0alien_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9"/>
          <a:stretch/>
        </p:blipFill>
        <p:spPr bwMode="auto">
          <a:xfrm rot="5400000" flipH="1">
            <a:off x="5543787" y="3012293"/>
            <a:ext cx="2122797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2mxuefqeaa7sj.cloudfront.net/s_D45AC11AB6E2ADEDC867B6B5A471ED5793D91F2706D9F30BF34F363E35956FBF_1512173421839_0value_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1" r="33612" b="1989"/>
          <a:stretch/>
        </p:blipFill>
        <p:spPr bwMode="auto">
          <a:xfrm rot="16200000">
            <a:off x="6107533" y="1197511"/>
            <a:ext cx="1538651" cy="2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4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12977</TotalTime>
  <Words>237</Words>
  <Application>Microsoft Office PowerPoint</Application>
  <PresentationFormat>Widescreen</PresentationFormat>
  <Paragraphs>151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55</cp:revision>
  <dcterms:created xsi:type="dcterms:W3CDTF">2017-06-28T23:25:12Z</dcterms:created>
  <dcterms:modified xsi:type="dcterms:W3CDTF">2018-01-11T23:25:52Z</dcterms:modified>
</cp:coreProperties>
</file>